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jpeg" ContentType="image/jpeg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docProps/custom.xml" ContentType="application/vnd.openxmlformats-officedocument.custom-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</file>

<file path=ppt/presentation.xml><?xml version="1.0" encoding="utf-8"?>
<p:presentation xmlns:p="http://schemas.openxmlformats.org/presentationml/2006/main" xmlns:r="http://schemas.openxmlformats.org/officeDocument/2006/relationships" xmlns:a="http://schemas.openxmlformats.org/drawingml/2006/main" saveSubsetFonts="1">
  <p:sldMasterIdLst>
    <p:sldMasterId id="2147483648" r:id="rId1"/>
  </p:sldMasterIdLst>
  <p:notesMasterIdLst>
    <p:notesMasterId r:id="rId2"/>
  </p:notesMasterIdLst>
  <p:sldIdLst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type="screen16x9" cy="6858000" cx="12192000"/>
  <p:notesSz cx="6858000" cy="9144000"/>
  <p:defaultTextStyle>
    <a:defPPr>
      <a:defRPr lang="en-US"/>
    </a:defPPr>
    <a:lvl1pPr algn="l" defTabSz="914400" eaLnBrk="1" hangingPunct="1" latinLnBrk="0" marL="0" rtl="0">
      <a:defRPr sz="1800" kern="12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sz="1800" kern="12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sz="1800" kern="12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sz="1800" kern="12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sz="1800" kern="12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sz="1800" kern="12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sz="1800" kern="12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sz="1800" kern="12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p="http://schemas.openxmlformats.org/presentationml/2006/main" xmlns:r="http://schemas.openxmlformats.org/officeDocument/2006/relationships" xmlns:a="http://schemas.openxmlformats.org/drawingml/2006/main">
  <p:showPr>
    <p:present/>
    <p:sldAll/>
    <p:penClr>
      <a:prstClr val="red"/>
    </p:penClr>
  </p:showPr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p="http://schemas.openxmlformats.org/presentationml/2006/main" xmlns:r="http://schemas.openxmlformats.org/officeDocument/2006/relationships" xmlns:a="http://schemas.openxmlformats.org/drawingml/2006/main" lastView="sldThumbnailView">
  <p:normalViewPr horzBarState="maximized">
    <p:restoredLeft sz="16981" autoAdjust="0"/>
    <p:restoredTop sz="94660"/>
  </p:normalViewPr>
  <p:slideViewPr>
    <p:cSldViewPr snapToGrid="0">
      <p:cViewPr varScale="1">
        <p:scale>
          <a:sx n="86" d="100"/>
          <a:sy n="86" d="100"/>
        </p:scale>
        <p:origin x="470" y="6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customXml" Target="../customXml/item3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notesMaster" Target="notesMasters/notesMaster1.xml"/><Relationship Id="rId16" Type="http://schemas.openxmlformats.org/officeDocument/2006/relationships/presProps" Target="presProps.xml"/><Relationship Id="rId20" Type="http://schemas.openxmlformats.org/officeDocument/2006/relationships/customXml" Target="../customXml/item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customXml" Target="../customXml/item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4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8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/>
        </p:spPr>
        <p:txBody>
          <a:bodyPr bIns="45720" lIns="91440" rIns="91440" rtlCol="0" tIns="45720" vert="horz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1048659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/>
        </p:spPr>
        <p:txBody>
          <a:bodyPr bIns="45720" lIns="91440" rIns="91440" rtlCol="0" tIns="45720" vert="horz"/>
          <a:lstStyle>
            <a:lvl1pPr algn="r">
              <a:defRPr sz="1200"/>
            </a:lvl1pPr>
          </a:lstStyle>
          <a:p>
            <a:fld id="{268B202E-0D2D-4423-A4F2-34C090ABDBFB}" type="datetimeFigureOut">
              <a:rPr lang="en-US" smtClean="0"/>
              <a:t>1/6/2021</a:t>
            </a:fld>
            <a:endParaRPr lang="en-US"/>
          </a:p>
        </p:txBody>
      </p:sp>
      <p:sp>
        <p:nvSpPr>
          <p:cNvPr id="1048660" name="Slide Image Placeholder 3"/>
          <p:cNvSpPr>
            <a:spLocks noChangeAspect="1" noRot="1" noGrp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/>
          <a:noFill/>
          <a:ln w="12700">
            <a:solidFill>
              <a:prstClr val="black"/>
            </a:solidFill>
          </a:ln>
        </p:spPr>
        <p:txBody>
          <a:bodyPr anchor="ctr" bIns="45720" lIns="91440" rIns="91440" rtlCol="0" tIns="45720" vert="horz"/>
          <a:p>
            <a:endParaRPr lang="en-US"/>
          </a:p>
        </p:txBody>
      </p:sp>
      <p:sp>
        <p:nvSpPr>
          <p:cNvPr id="1048661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/>
        </p:spPr>
        <p:txBody>
          <a:bodyPr bIns="45720" lIns="91440" rIns="91440" rtlCol="0" tIns="45720" vert="horz"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662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/>
        </p:spPr>
        <p:txBody>
          <a:bodyPr anchor="b" bIns="45720" lIns="91440" rIns="91440" rtlCol="0" tIns="45720" vert="horz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1048663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/>
        </p:spPr>
        <p:txBody>
          <a:bodyPr anchor="b" bIns="45720" lIns="91440" rIns="91440" rtlCol="0" tIns="45720" vert="horz"/>
          <a:lstStyle>
            <a:lvl1pPr algn="r">
              <a:defRPr sz="1200"/>
            </a:lvl1pPr>
          </a:lstStyle>
          <a:p>
            <a:fld id="{7551E367-AE77-457B-BE1B-03E67BBBE98F}" type="slidenum">
              <a:rPr lang="en-US" smtClean="0"/>
              <a:t>‹#›</a:t>
            </a:fld>
            <a:endParaRPr lang="en-US"/>
          </a:p>
        </p:txBody>
      </p:sp>
    </p:spTree>
  </p:cSld>
  <p:clrMap accent1="accent1" accent2="accent2" accent3="accent3" accent4="accent4" accent5="accent5" accent6="accent6" bg1="lt1" bg2="lt2" tx1="dk1" tx2="dk2" hlink="hlink" folHlink="folHlink"/>
  <p:notesStyle>
    <a:lvl1pPr algn="l" defTabSz="914400" eaLnBrk="1" hangingPunct="1" latinLnBrk="0" marL="0" rtl="0">
      <a:defRPr sz="1200" kern="12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sz="1200" kern="12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sz="1200" kern="12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sz="1200" kern="12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sz="1200" kern="12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sz="1200" kern="12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sz="1200" kern="12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sz="1200" kern="12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itle">
  <p:cSld name="Title Slide">
    <p:spTree>
      <p:nvGrpSpPr>
        <p:cNvPr id="2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0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48591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algn="ctr" indent="0" marL="0">
              <a:buNone/>
              <a:defRPr sz="2400"/>
            </a:lvl1pPr>
            <a:lvl2pPr algn="ctr" indent="0" marL="457200">
              <a:buNone/>
              <a:defRPr sz="2000"/>
            </a:lvl2pPr>
            <a:lvl3pPr algn="ctr" indent="0" marL="914400">
              <a:buNone/>
              <a:defRPr sz="1800"/>
            </a:lvl3pPr>
            <a:lvl4pPr algn="ctr" indent="0" marL="1371600">
              <a:buNone/>
              <a:defRPr sz="1600"/>
            </a:lvl4pPr>
            <a:lvl5pPr algn="ctr" indent="0" marL="1828800">
              <a:buNone/>
              <a:defRPr sz="1600"/>
            </a:lvl5pPr>
            <a:lvl6pPr algn="ctr" indent="0" marL="2286000">
              <a:buNone/>
              <a:defRPr sz="1600"/>
            </a:lvl6pPr>
            <a:lvl7pPr algn="ctr" indent="0" marL="2743200">
              <a:buNone/>
              <a:defRPr sz="1600"/>
            </a:lvl7pPr>
            <a:lvl8pPr algn="ctr" indent="0" marL="3200400">
              <a:buNone/>
              <a:defRPr sz="1600"/>
            </a:lvl8pPr>
            <a:lvl9pPr algn="ctr" indent="0" marL="3657600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48592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59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2CBC2861-336E-43D8-A467-ABE779BBF5C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vertTx">
  <p:cSld name="Title and Vertical Text">
    <p:spTree>
      <p:nvGrpSpPr>
        <p:cNvPr id="4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5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Click to edit Master title style</a:t>
            </a:r>
          </a:p>
        </p:txBody>
      </p:sp>
      <p:sp>
        <p:nvSpPr>
          <p:cNvPr id="1048626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62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DE214B1C-8979-447F-804F-729F00EB3D65}" type="datetimeFigureOut">
              <a:rPr lang="en-US" smtClean="0"/>
              <a:t>1/6/2021</a:t>
            </a:fld>
            <a:endParaRPr lang="en-US"/>
          </a:p>
        </p:txBody>
      </p:sp>
      <p:sp>
        <p:nvSpPr>
          <p:cNvPr id="104862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62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2CBC2861-336E-43D8-A467-ABE779BBF5C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vertTitleAndTx">
  <p:cSld name="Vertical Title and Text">
    <p:spTree>
      <p:nvGrpSpPr>
        <p:cNvPr id="4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4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p>
            <a:r>
              <a:rPr lang="en-US"/>
              <a:t>Click to edit Master title style</a:t>
            </a:r>
          </a:p>
        </p:txBody>
      </p:sp>
      <p:sp>
        <p:nvSpPr>
          <p:cNvPr id="1048615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61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DE214B1C-8979-447F-804F-729F00EB3D65}" type="datetimeFigureOut">
              <a:rPr lang="en-US" smtClean="0"/>
              <a:t>1/6/2021</a:t>
            </a:fld>
            <a:endParaRPr lang="en-US"/>
          </a:p>
        </p:txBody>
      </p:sp>
      <p:sp>
        <p:nvSpPr>
          <p:cNvPr id="104861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61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2CBC2861-336E-43D8-A467-ABE779BBF5C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2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1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Click to edit Master title style</a:t>
            </a:r>
          </a:p>
        </p:txBody>
      </p:sp>
      <p:sp>
        <p:nvSpPr>
          <p:cNvPr id="1048582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58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DE214B1C-8979-447F-804F-729F00EB3D65}" type="datetimeFigureOut">
              <a:rPr lang="en-US" smtClean="0"/>
              <a:t>1/6/2021</a:t>
            </a:fld>
            <a:endParaRPr lang="en-US"/>
          </a:p>
        </p:txBody>
      </p:sp>
      <p:sp>
        <p:nvSpPr>
          <p:cNvPr id="104858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58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2CBC2861-336E-43D8-A467-ABE779BBF5C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secHead">
  <p:cSld name="Section Header">
    <p:spTree>
      <p:nvGrpSpPr>
        <p:cNvPr id="4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0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48631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indent="0" marL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indent="0" marL="45720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indent="0" marL="91440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indent="0" marL="13716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indent="0" marL="18288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indent="0" marL="22860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indent="0" marL="27432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indent="0" marL="32004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indent="0" marL="36576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63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DE214B1C-8979-447F-804F-729F00EB3D65}" type="datetimeFigureOut">
              <a:rPr lang="en-US" smtClean="0"/>
              <a:t>1/6/2021</a:t>
            </a:fld>
            <a:endParaRPr lang="en-US"/>
          </a:p>
        </p:txBody>
      </p:sp>
      <p:sp>
        <p:nvSpPr>
          <p:cNvPr id="104863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63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2CBC2861-336E-43D8-A467-ABE779BBF5C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woObj">
  <p:cSld name="Two Content">
    <p:spTree>
      <p:nvGrpSpPr>
        <p:cNvPr id="4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5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Click to edit Master title style</a:t>
            </a:r>
          </a:p>
        </p:txBody>
      </p:sp>
      <p:sp>
        <p:nvSpPr>
          <p:cNvPr id="1048636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637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638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DE214B1C-8979-447F-804F-729F00EB3D65}" type="datetimeFigureOut">
              <a:rPr lang="en-US" smtClean="0"/>
              <a:t>1/6/2021</a:t>
            </a:fld>
            <a:endParaRPr lang="en-US"/>
          </a:p>
        </p:txBody>
      </p:sp>
      <p:sp>
        <p:nvSpPr>
          <p:cNvPr id="1048639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640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2CBC2861-336E-43D8-A467-ABE779BBF5C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woTxTwoObj">
  <p:cSld name="Comparison">
    <p:spTree>
      <p:nvGrpSpPr>
        <p:cNvPr id="4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1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p>
            <a:r>
              <a:rPr lang="en-US"/>
              <a:t>Click to edit Master title style</a:t>
            </a:r>
          </a:p>
        </p:txBody>
      </p:sp>
      <p:sp>
        <p:nvSpPr>
          <p:cNvPr id="1048642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indent="0" marL="0">
              <a:buNone/>
              <a:defRPr b="1" sz="2400"/>
            </a:lvl1pPr>
            <a:lvl2pPr indent="0" marL="457200">
              <a:buNone/>
              <a:defRPr b="1" sz="2000"/>
            </a:lvl2pPr>
            <a:lvl3pPr indent="0" marL="914400">
              <a:buNone/>
              <a:defRPr b="1" sz="1800"/>
            </a:lvl3pPr>
            <a:lvl4pPr indent="0" marL="1371600">
              <a:buNone/>
              <a:defRPr b="1" sz="1600"/>
            </a:lvl4pPr>
            <a:lvl5pPr indent="0" marL="1828800">
              <a:buNone/>
              <a:defRPr b="1" sz="1600"/>
            </a:lvl5pPr>
            <a:lvl6pPr indent="0" marL="2286000">
              <a:buNone/>
              <a:defRPr b="1" sz="1600"/>
            </a:lvl6pPr>
            <a:lvl7pPr indent="0" marL="2743200">
              <a:buNone/>
              <a:defRPr b="1" sz="1600"/>
            </a:lvl7pPr>
            <a:lvl8pPr indent="0" marL="3200400">
              <a:buNone/>
              <a:defRPr b="1" sz="1600"/>
            </a:lvl8pPr>
            <a:lvl9pPr indent="0" marL="3657600">
              <a:buNone/>
              <a:defRPr b="1"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643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644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indent="0" marL="0">
              <a:buNone/>
              <a:defRPr b="1" sz="2400"/>
            </a:lvl1pPr>
            <a:lvl2pPr indent="0" marL="457200">
              <a:buNone/>
              <a:defRPr b="1" sz="2000"/>
            </a:lvl2pPr>
            <a:lvl3pPr indent="0" marL="914400">
              <a:buNone/>
              <a:defRPr b="1" sz="1800"/>
            </a:lvl3pPr>
            <a:lvl4pPr indent="0" marL="1371600">
              <a:buNone/>
              <a:defRPr b="1" sz="1600"/>
            </a:lvl4pPr>
            <a:lvl5pPr indent="0" marL="1828800">
              <a:buNone/>
              <a:defRPr b="1" sz="1600"/>
            </a:lvl5pPr>
            <a:lvl6pPr indent="0" marL="2286000">
              <a:buNone/>
              <a:defRPr b="1" sz="1600"/>
            </a:lvl6pPr>
            <a:lvl7pPr indent="0" marL="2743200">
              <a:buNone/>
              <a:defRPr b="1" sz="1600"/>
            </a:lvl7pPr>
            <a:lvl8pPr indent="0" marL="3200400">
              <a:buNone/>
              <a:defRPr b="1" sz="1600"/>
            </a:lvl8pPr>
            <a:lvl9pPr indent="0" marL="3657600">
              <a:buNone/>
              <a:defRPr b="1"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645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646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DE214B1C-8979-447F-804F-729F00EB3D65}" type="datetimeFigureOut">
              <a:rPr lang="en-US" smtClean="0"/>
              <a:t>1/6/2021</a:t>
            </a:fld>
            <a:endParaRPr lang="en-US"/>
          </a:p>
        </p:txBody>
      </p:sp>
      <p:sp>
        <p:nvSpPr>
          <p:cNvPr id="1048647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648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2CBC2861-336E-43D8-A467-ABE779BBF5C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itleOnly">
  <p:cSld name="Title Only">
    <p:spTree>
      <p:nvGrpSpPr>
        <p:cNvPr id="4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0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Click to edit Master title style</a:t>
            </a:r>
          </a:p>
        </p:txBody>
      </p:sp>
      <p:sp>
        <p:nvSpPr>
          <p:cNvPr id="1048611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DE214B1C-8979-447F-804F-729F00EB3D65}" type="datetimeFigureOut">
              <a:rPr lang="en-US" smtClean="0"/>
              <a:t>1/6/2021</a:t>
            </a:fld>
            <a:endParaRPr lang="en-US"/>
          </a:p>
        </p:txBody>
      </p:sp>
      <p:sp>
        <p:nvSpPr>
          <p:cNvPr id="1048612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613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2CBC2861-336E-43D8-A467-ABE779BBF5C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blank">
  <p:cSld name="Blank">
    <p:spTree>
      <p:nvGrpSpPr>
        <p:cNvPr id="4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9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DE214B1C-8979-447F-804F-729F00EB3D65}" type="datetimeFigureOut">
              <a:rPr lang="en-US" smtClean="0"/>
              <a:t>1/6/2021</a:t>
            </a:fld>
            <a:endParaRPr lang="en-US"/>
          </a:p>
        </p:txBody>
      </p:sp>
      <p:sp>
        <p:nvSpPr>
          <p:cNvPr id="1048650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651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2CBC2861-336E-43D8-A467-ABE779BBF5C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Tx">
  <p:cSld name="Content with Caption">
    <p:spTree>
      <p:nvGrpSpPr>
        <p:cNvPr id="4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4865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65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indent="0" marL="0">
              <a:buNone/>
              <a:defRPr sz="1600"/>
            </a:lvl1pPr>
            <a:lvl2pPr indent="0" marL="457200">
              <a:buNone/>
              <a:defRPr sz="1400"/>
            </a:lvl2pPr>
            <a:lvl3pPr indent="0" marL="914400">
              <a:buNone/>
              <a:defRPr sz="1200"/>
            </a:lvl3pPr>
            <a:lvl4pPr indent="0" marL="1371600">
              <a:buNone/>
              <a:defRPr sz="1000"/>
            </a:lvl4pPr>
            <a:lvl5pPr indent="0" marL="1828800">
              <a:buNone/>
              <a:defRPr sz="1000"/>
            </a:lvl5pPr>
            <a:lvl6pPr indent="0" marL="2286000">
              <a:buNone/>
              <a:defRPr sz="1000"/>
            </a:lvl6pPr>
            <a:lvl7pPr indent="0" marL="2743200">
              <a:buNone/>
              <a:defRPr sz="1000"/>
            </a:lvl7pPr>
            <a:lvl8pPr indent="0" marL="3200400">
              <a:buNone/>
              <a:defRPr sz="1000"/>
            </a:lvl8pPr>
            <a:lvl9pPr indent="0" marL="365760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65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DE214B1C-8979-447F-804F-729F00EB3D65}" type="datetimeFigureOut">
              <a:rPr lang="en-US" smtClean="0"/>
              <a:t>1/6/2021</a:t>
            </a:fld>
            <a:endParaRPr lang="en-US"/>
          </a:p>
        </p:txBody>
      </p:sp>
      <p:sp>
        <p:nvSpPr>
          <p:cNvPr id="104865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65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2CBC2861-336E-43D8-A467-ABE779BBF5C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picTx">
  <p:cSld name="Picture with Caption">
    <p:spTree>
      <p:nvGrpSpPr>
        <p:cNvPr id="4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9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48620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indent="0" marL="0">
              <a:buNone/>
              <a:defRPr sz="3200"/>
            </a:lvl1pPr>
            <a:lvl2pPr indent="0" marL="457200">
              <a:buNone/>
              <a:defRPr sz="2800"/>
            </a:lvl2pPr>
            <a:lvl3pPr indent="0" marL="914400">
              <a:buNone/>
              <a:defRPr sz="2400"/>
            </a:lvl3pPr>
            <a:lvl4pPr indent="0" marL="1371600">
              <a:buNone/>
              <a:defRPr sz="2000"/>
            </a:lvl4pPr>
            <a:lvl5pPr indent="0" marL="1828800">
              <a:buNone/>
              <a:defRPr sz="2000"/>
            </a:lvl5pPr>
            <a:lvl6pPr indent="0" marL="2286000">
              <a:buNone/>
              <a:defRPr sz="2000"/>
            </a:lvl6pPr>
            <a:lvl7pPr indent="0" marL="2743200">
              <a:buNone/>
              <a:defRPr sz="2000"/>
            </a:lvl7pPr>
            <a:lvl8pPr indent="0" marL="3200400">
              <a:buNone/>
              <a:defRPr sz="2000"/>
            </a:lvl8pPr>
            <a:lvl9pPr indent="0" marL="3657600">
              <a:buNone/>
              <a:defRPr sz="2000"/>
            </a:lvl9pPr>
          </a:lstStyle>
          <a:p>
            <a:endParaRPr lang="en-US"/>
          </a:p>
        </p:txBody>
      </p:sp>
      <p:sp>
        <p:nvSpPr>
          <p:cNvPr id="1048621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indent="0" marL="0">
              <a:buNone/>
              <a:defRPr sz="1600"/>
            </a:lvl1pPr>
            <a:lvl2pPr indent="0" marL="457200">
              <a:buNone/>
              <a:defRPr sz="1400"/>
            </a:lvl2pPr>
            <a:lvl3pPr indent="0" marL="914400">
              <a:buNone/>
              <a:defRPr sz="1200"/>
            </a:lvl3pPr>
            <a:lvl4pPr indent="0" marL="1371600">
              <a:buNone/>
              <a:defRPr sz="1000"/>
            </a:lvl4pPr>
            <a:lvl5pPr indent="0" marL="1828800">
              <a:buNone/>
              <a:defRPr sz="1000"/>
            </a:lvl5pPr>
            <a:lvl6pPr indent="0" marL="2286000">
              <a:buNone/>
              <a:defRPr sz="1000"/>
            </a:lvl6pPr>
            <a:lvl7pPr indent="0" marL="2743200">
              <a:buNone/>
              <a:defRPr sz="1000"/>
            </a:lvl7pPr>
            <a:lvl8pPr indent="0" marL="3200400">
              <a:buNone/>
              <a:defRPr sz="1000"/>
            </a:lvl8pPr>
            <a:lvl9pPr indent="0" marL="365760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622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DE214B1C-8979-447F-804F-729F00EB3D65}" type="datetimeFigureOut">
              <a:rPr lang="en-US" smtClean="0"/>
              <a:t>1/6/2021</a:t>
            </a:fld>
            <a:endParaRPr lang="en-US"/>
          </a:p>
        </p:txBody>
      </p:sp>
      <p:sp>
        <p:nvSpPr>
          <p:cNvPr id="1048623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624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2CBC2861-336E-43D8-A467-ABE779BBF5C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image" Target="../media/image1.jpeg"/><Relationship Id="rId1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 dpi="0">
          <a:blip xmlns:r="http://schemas.openxmlformats.org/officeDocument/2006/relationships"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6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/>
        </p:spPr>
        <p:txBody>
          <a:bodyPr anchor="ctr" bIns="45720" lIns="91440" rIns="91440" rtlCol="0" tIns="45720" vert="horz">
            <a:normAutofit/>
          </a:bodyPr>
          <a:p>
            <a:r>
              <a:rPr lang="en-US"/>
              <a:t>Click to edit Master title style</a:t>
            </a:r>
          </a:p>
        </p:txBody>
      </p:sp>
      <p:sp>
        <p:nvSpPr>
          <p:cNvPr id="1048577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/>
        </p:spPr>
        <p:txBody>
          <a:bodyPr bIns="45720" lIns="91440" rIns="91440" rtlCol="0" tIns="45720" vert="horz">
            <a:normAutofit/>
          </a:bodyPr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578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/>
        </p:spPr>
        <p:txBody>
          <a:bodyPr anchor="ctr" bIns="45720" lIns="91440" rIns="91440" rtlCol="0" tIns="45720" vert="horz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214B1C-8979-447F-804F-729F00EB3D65}" type="datetimeFigureOut">
              <a:rPr lang="en-US" smtClean="0"/>
              <a:t>1/6/2021</a:t>
            </a:fld>
            <a:endParaRPr lang="en-US"/>
          </a:p>
        </p:txBody>
      </p:sp>
      <p:sp>
        <p:nvSpPr>
          <p:cNvPr id="104857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/>
        </p:spPr>
        <p:txBody>
          <a:bodyPr anchor="ctr" bIns="45720" lIns="91440" rIns="91440" rtlCol="0" tIns="45720" vert="horz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04858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/>
        </p:spPr>
        <p:txBody>
          <a:bodyPr anchor="ctr" bIns="45720" lIns="91440" rIns="91440" rtlCol="0" tIns="45720" vert="horz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BC2861-336E-43D8-A467-ABE779BBF5C1}" type="slidenum">
              <a:rPr lang="en-US" smtClean="0"/>
              <a:t>‹#›</a:t>
            </a:fld>
            <a:endParaRPr lang="en-US"/>
          </a:p>
        </p:txBody>
      </p:sp>
    </p:spTree>
  </p:cSld>
  <p:clrMap accent1="accent1" accent2="accent2" accent3="accent3" accent4="accent4" accent5="accent5" accent6="accent6" bg1="lt1" bg2="lt2" tx1="dk1" tx2="dk2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eaLnBrk="1" hangingPunct="1" latinLnBrk="0" rtl="0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algn="l" defTabSz="914400" eaLnBrk="1" hangingPunct="1" indent="-228600" latinLnBrk="0" marL="228600" rtl="0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indent="-228600" latinLnBrk="0" marL="6858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indent="-228600" latinLnBrk="0" marL="11430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indent="-228600" latinLnBrk="0" marL="16002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indent="-228600" latinLnBrk="0" marL="20574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indent="-228600" latinLnBrk="0" marL="25146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indent="-228600" latinLnBrk="0" marL="29718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indent="-228600" latinLnBrk="0" marL="34290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indent="-228600" latinLnBrk="0" marL="38862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914400" eaLnBrk="1" hangingPunct="1" latinLnBrk="0" marL="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latinLnBrk="0" marL="4572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latinLnBrk="0" marL="9144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latinLnBrk="0" marL="13716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latinLnBrk="0" marL="18288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latinLnBrk="0" marL="22860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latinLnBrk="0" marL="27432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latinLnBrk="0" marL="32004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latinLnBrk="0" marL="36576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slideLayout" Target="../slideLayouts/slideLayout1.xml"/></Relationships>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2.xml"/></Relationships>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2.xml"/></Relationships>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slideLayout" Target="../slideLayouts/slideLayout1.xml"/></Relationships>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2.xml"/></Relationships>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2.xml"/></Relationships>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 dpi="0">
          <a:blip xmlns:r="http://schemas.openxmlformats.org/officeDocument/2006/relationships" r:embed="rId1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3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3" name="TextBox 4"/>
          <p:cNvSpPr txBox="1"/>
          <p:nvPr/>
        </p:nvSpPr>
        <p:spPr>
          <a:xfrm>
            <a:off x="3761509" y="2666706"/>
            <a:ext cx="8430491" cy="1577341"/>
          </a:xfrm>
          <a:prstGeom prst="rect"/>
          <a:noFill/>
        </p:spPr>
        <p:txBody>
          <a:bodyPr rtlCol="0" wrap="square">
            <a:spAutoFit/>
          </a:bodyPr>
          <a:p>
            <a:pPr algn="ctr"/>
            <a:r>
              <a:rPr b="1" dirty="0" sz="2800" lang="en-US">
                <a:solidFill>
                  <a:srgbClr val="002060"/>
                </a:solidFill>
              </a:rPr>
              <a:t>Course Name: Hardware Security</a:t>
            </a:r>
          </a:p>
          <a:p>
            <a:pPr algn="ctr"/>
            <a:r>
              <a:rPr b="1" dirty="0" sz="2400" lang="en-US">
                <a:solidFill>
                  <a:srgbClr val="002060"/>
                </a:solidFill>
              </a:rPr>
              <a:t>Faculty Name: Prof </a:t>
            </a:r>
            <a:r>
              <a:rPr b="1" dirty="0" sz="2400" lang="en-US" err="1">
                <a:solidFill>
                  <a:srgbClr val="002060"/>
                </a:solidFill>
              </a:rPr>
              <a:t>Debdeep</a:t>
            </a:r>
            <a:r>
              <a:rPr b="1" dirty="0" sz="2400" lang="en-US">
                <a:solidFill>
                  <a:srgbClr val="002060"/>
                </a:solidFill>
              </a:rPr>
              <a:t> </a:t>
            </a:r>
            <a:r>
              <a:rPr b="1" dirty="0" sz="2400" lang="en-US" err="1">
                <a:solidFill>
                  <a:srgbClr val="002060"/>
                </a:solidFill>
              </a:rPr>
              <a:t>Mukhopadhyay</a:t>
            </a:r>
            <a:endParaRPr b="1" dirty="0" sz="2400" lang="en-US">
              <a:solidFill>
                <a:srgbClr val="002060"/>
              </a:solidFill>
            </a:endParaRPr>
          </a:p>
          <a:p>
            <a:pPr algn="ctr"/>
            <a:r>
              <a:rPr b="1" dirty="0" lang="en-US">
                <a:solidFill>
                  <a:srgbClr val="002060"/>
                </a:solidFill>
              </a:rPr>
              <a:t>Department </a:t>
            </a:r>
            <a:r>
              <a:rPr b="1" dirty="0" sz="2400" lang="en-US">
                <a:solidFill>
                  <a:srgbClr val="002060"/>
                </a:solidFill>
              </a:rPr>
              <a:t>: Computer Science and Engineering</a:t>
            </a:r>
          </a:p>
          <a:p>
            <a:pPr algn="ctr"/>
            <a:r>
              <a:rPr b="1" dirty="0" sz="2400" lang="en-US"/>
              <a:t> </a:t>
            </a:r>
          </a:p>
        </p:txBody>
      </p:sp>
      <p:sp>
        <p:nvSpPr>
          <p:cNvPr id="1048604" name="TextBox 6"/>
          <p:cNvSpPr txBox="1"/>
          <p:nvPr/>
        </p:nvSpPr>
        <p:spPr>
          <a:xfrm>
            <a:off x="4535968" y="4158309"/>
            <a:ext cx="7734172" cy="892552"/>
          </a:xfrm>
          <a:prstGeom prst="rect"/>
          <a:noFill/>
        </p:spPr>
        <p:txBody>
          <a:bodyPr rtlCol="0" wrap="square">
            <a:spAutoFit/>
          </a:bodyPr>
          <a:p>
            <a:pPr algn="ctr"/>
            <a:r>
              <a:rPr b="1" dirty="0" sz="3200" lang="en-US">
                <a:solidFill>
                  <a:srgbClr val="C00000"/>
                </a:solidFill>
              </a:rPr>
              <a:t>Topic</a:t>
            </a:r>
          </a:p>
          <a:p>
            <a:pPr algn="ctr"/>
            <a:r>
              <a:rPr b="1" sz="2000" lang="en-US">
                <a:solidFill>
                  <a:srgbClr val="C00000"/>
                </a:solidFill>
              </a:rPr>
              <a:t>Lecture 25:  </a:t>
            </a:r>
            <a:r>
              <a:rPr b="1" dirty="0" sz="2000" lang="en-US">
                <a:solidFill>
                  <a:srgbClr val="C00000"/>
                </a:solidFill>
              </a:rPr>
              <a:t>Power Analysis-I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7" name="Rectangle 2"/>
          <p:cNvSpPr>
            <a:spLocks noChangeArrowheads="1"/>
          </p:cNvSpPr>
          <p:nvPr/>
        </p:nvSpPr>
        <p:spPr bwMode="auto">
          <a:xfrm>
            <a:off x="864973" y="566351"/>
            <a:ext cx="8229600" cy="685800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  <p:txBody>
          <a:bodyPr anchor="b"/>
          <a:p>
            <a:pPr algn="ctr" latinLnBrk="1">
              <a:lnSpc>
                <a:spcPct val="110000"/>
              </a:lnSpc>
            </a:pPr>
            <a:r>
              <a:rPr altLang="ko-KR" dirty="0" sz="3200" kumimoji="1" lang="en-US">
                <a:solidFill>
                  <a:schemeClr val="tx2"/>
                </a:solidFill>
                <a:effectLst>
                  <a:outerShdw algn="tl" blurRad="38100" dir="2700000" dist="38100">
                    <a:srgbClr val="C0C0C0"/>
                  </a:outerShdw>
                </a:effectLst>
                <a:ea typeface="굴림" pitchFamily="50" charset="-127"/>
              </a:rPr>
              <a:t>DPA Overview</a:t>
            </a:r>
          </a:p>
        </p:txBody>
      </p:sp>
      <p:sp>
        <p:nvSpPr>
          <p:cNvPr id="1048608" name="Rectangle 3"/>
          <p:cNvSpPr>
            <a:spLocks noChangeArrowheads="1"/>
          </p:cNvSpPr>
          <p:nvPr/>
        </p:nvSpPr>
        <p:spPr bwMode="auto">
          <a:xfrm>
            <a:off x="1643449" y="1140940"/>
            <a:ext cx="8001000" cy="4953000"/>
          </a:xfrm>
          <a:prstGeom prst="rect"/>
          <a:noFill/>
          <a:ln>
            <a:noFill/>
          </a:ln>
        </p:spPr>
        <p:txBody>
          <a:bodyPr/>
          <a:lstStyle>
            <a:lvl1pPr eaLnBrk="0" hangingPunct="0" indent="-457200" marL="4572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eaLnBrk="0" hangingPunct="0" indent="-457200" marL="9144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 indent="-228600" marL="11430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 indent="-228600" marL="16002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 indent="-228600" marL="20574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eaLnBrk="0" fontAlgn="base" hangingPunct="0" indent="-228600" marL="25146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eaLnBrk="0" fontAlgn="base" hangingPunct="0" indent="-228600" marL="29718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eaLnBrk="0" fontAlgn="base" hangingPunct="0" indent="-228600" marL="34290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eaLnBrk="0" fontAlgn="base" hangingPunct="0" indent="-228600" marL="38862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 latinLnBrk="1">
              <a:spcBef>
                <a:spcPct val="20000"/>
              </a:spcBef>
              <a:buClr>
                <a:schemeClr val="folHlink"/>
              </a:buClr>
              <a:buSzPct val="90000"/>
              <a:buFont typeface="Wingdings" charset="2"/>
              <a:buNone/>
            </a:pPr>
            <a:r>
              <a:rPr altLang="ko-KR" dirty="0" sz="2400" kumimoji="1" lang="en-US">
                <a:ea typeface="Batang" charset="-127"/>
              </a:rPr>
              <a:t>Introduced by </a:t>
            </a:r>
            <a:r>
              <a:rPr altLang="ko-KR" dirty="0" sz="2400" kumimoji="1" lang="en-US">
                <a:solidFill>
                  <a:srgbClr val="9B4C37"/>
                </a:solidFill>
                <a:ea typeface="Batang" charset="-127"/>
              </a:rPr>
              <a:t>P. Kocher </a:t>
            </a:r>
            <a:r>
              <a:rPr altLang="ko-KR" dirty="0" sz="2400" kumimoji="1" lang="en-US">
                <a:ea typeface="Batang" charset="-127"/>
              </a:rPr>
              <a:t>and colleagues</a:t>
            </a:r>
          </a:p>
          <a:p>
            <a:pPr eaLnBrk="1" hangingPunct="1" latinLnBrk="1">
              <a:spcBef>
                <a:spcPct val="20000"/>
              </a:spcBef>
              <a:buClr>
                <a:schemeClr val="folHlink"/>
              </a:buClr>
              <a:buSzPct val="90000"/>
              <a:buFont typeface="Wingdings" charset="2"/>
              <a:buNone/>
            </a:pPr>
            <a:r>
              <a:rPr altLang="ko-KR" dirty="0" sz="2400" kumimoji="1" lang="en-US">
                <a:solidFill>
                  <a:srgbClr val="9B4C37"/>
                </a:solidFill>
                <a:ea typeface="Batang" charset="-127"/>
              </a:rPr>
              <a:t>More powerful and more difficult to prevent than SPA</a:t>
            </a:r>
          </a:p>
          <a:p>
            <a:pPr eaLnBrk="1" hangingPunct="1" latinLnBrk="1">
              <a:spcBef>
                <a:spcPct val="20000"/>
              </a:spcBef>
              <a:buClr>
                <a:schemeClr val="folHlink"/>
              </a:buClr>
              <a:buSzPct val="90000"/>
              <a:buFont typeface="Wingdings" charset="2"/>
              <a:buNone/>
            </a:pPr>
            <a:r>
              <a:rPr altLang="ko-KR" dirty="0" sz="2400" kumimoji="1" lang="en-US">
                <a:ea typeface="Batang" charset="-127"/>
              </a:rPr>
              <a:t>Different power consumption for different state (0 or 1)</a:t>
            </a:r>
          </a:p>
          <a:p>
            <a:pPr eaLnBrk="1" hangingPunct="1" latinLnBrk="1">
              <a:spcBef>
                <a:spcPct val="20000"/>
              </a:spcBef>
              <a:buClr>
                <a:schemeClr val="folHlink"/>
              </a:buClr>
              <a:buSzPct val="90000"/>
              <a:buFont typeface="Wingdings" charset="2"/>
              <a:buNone/>
            </a:pPr>
            <a:r>
              <a:rPr altLang="ko-KR" dirty="0" sz="2400" kumimoji="1" lang="en-US">
                <a:ea typeface="Batang" charset="-127"/>
              </a:rPr>
              <a:t>Data collection phase and data analysis phase</a:t>
            </a:r>
          </a:p>
          <a:p>
            <a:pPr eaLnBrk="1" hangingPunct="1" latinLnBrk="1">
              <a:spcBef>
                <a:spcPct val="20000"/>
              </a:spcBef>
              <a:buClr>
                <a:schemeClr val="folHlink"/>
              </a:buClr>
              <a:buSzPct val="90000"/>
              <a:buFont typeface="Wingdings" charset="2"/>
              <a:buNone/>
            </a:pPr>
            <a:r>
              <a:rPr altLang="ko-KR" dirty="0" sz="2400" kumimoji="1" lang="en-US">
                <a:ea typeface="Batang" charset="-127"/>
              </a:rPr>
              <a:t>Procedure</a:t>
            </a:r>
          </a:p>
          <a:p>
            <a:pPr eaLnBrk="1" hangingPunct="1" latinLnBrk="1" lvl="1">
              <a:spcBef>
                <a:spcPct val="20000"/>
              </a:spcBef>
              <a:buClr>
                <a:schemeClr val="folHlink"/>
              </a:buClr>
              <a:buSzPct val="90000"/>
              <a:buFont typeface="Wingdings" charset="2"/>
              <a:buNone/>
            </a:pPr>
            <a:r>
              <a:rPr altLang="ko-KR" dirty="0" sz="2400" kumimoji="1" lang="en-US">
                <a:solidFill>
                  <a:srgbClr val="9B4C37"/>
                </a:solidFill>
                <a:ea typeface="Batang" charset="-127"/>
              </a:rPr>
              <a:t>Gather many power consumption curves</a:t>
            </a:r>
          </a:p>
          <a:p>
            <a:pPr eaLnBrk="1" hangingPunct="1" latinLnBrk="1" lvl="1">
              <a:spcBef>
                <a:spcPct val="20000"/>
              </a:spcBef>
              <a:buClr>
                <a:schemeClr val="folHlink"/>
              </a:buClr>
              <a:buSzPct val="90000"/>
              <a:buFont typeface="Wingdings" charset="2"/>
              <a:buNone/>
            </a:pPr>
            <a:r>
              <a:rPr altLang="ko-KR" dirty="0" sz="2400" kumimoji="1" lang="en-US">
                <a:solidFill>
                  <a:srgbClr val="9B4C37"/>
                </a:solidFill>
                <a:ea typeface="Batang" charset="-127"/>
              </a:rPr>
              <a:t>Assume a key value</a:t>
            </a:r>
          </a:p>
          <a:p>
            <a:pPr eaLnBrk="1" hangingPunct="1" latinLnBrk="1" lvl="1">
              <a:spcBef>
                <a:spcPct val="20000"/>
              </a:spcBef>
              <a:buClr>
                <a:schemeClr val="folHlink"/>
              </a:buClr>
              <a:buSzPct val="90000"/>
              <a:buFont typeface="Wingdings" charset="2"/>
              <a:buNone/>
            </a:pPr>
            <a:r>
              <a:rPr altLang="ko-KR" dirty="0" sz="2400" kumimoji="1" lang="en-US">
                <a:solidFill>
                  <a:srgbClr val="9B4C37"/>
                </a:solidFill>
                <a:ea typeface="Batang" charset="-127"/>
              </a:rPr>
              <a:t>Divide data into two groups(0 and 1 for chosen bit)</a:t>
            </a:r>
          </a:p>
          <a:p>
            <a:pPr eaLnBrk="1" hangingPunct="1" latinLnBrk="1" lvl="1">
              <a:spcBef>
                <a:spcPct val="20000"/>
              </a:spcBef>
              <a:buClr>
                <a:schemeClr val="folHlink"/>
              </a:buClr>
              <a:buSzPct val="90000"/>
              <a:buFont typeface="Wingdings" charset="2"/>
              <a:buNone/>
            </a:pPr>
            <a:r>
              <a:rPr altLang="ko-KR" dirty="0" sz="2400" kumimoji="1" lang="en-US">
                <a:solidFill>
                  <a:srgbClr val="9B4C37"/>
                </a:solidFill>
                <a:ea typeface="Batang" charset="-127"/>
              </a:rPr>
              <a:t>Calculate mean value curve of each group</a:t>
            </a:r>
          </a:p>
          <a:p>
            <a:pPr eaLnBrk="1" hangingPunct="1" latinLnBrk="1" lvl="1">
              <a:spcBef>
                <a:spcPct val="20000"/>
              </a:spcBef>
              <a:buClr>
                <a:schemeClr val="folHlink"/>
              </a:buClr>
              <a:buSzPct val="90000"/>
              <a:buFont typeface="Wingdings" charset="2"/>
              <a:buNone/>
            </a:pPr>
            <a:r>
              <a:rPr altLang="ko-KR" dirty="0" sz="2400" kumimoji="1" lang="en-US">
                <a:solidFill>
                  <a:srgbClr val="9B4C37"/>
                </a:solidFill>
                <a:ea typeface="Batang" charset="-127"/>
              </a:rPr>
              <a:t>Correct key assumption </a:t>
            </a:r>
            <a:r>
              <a:rPr altLang="ko-KR" dirty="0" sz="2400" kumimoji="1" lang="en-US">
                <a:solidFill>
                  <a:srgbClr val="9B4C37"/>
                </a:solidFill>
                <a:ea typeface="Gulim" charset="-127"/>
              </a:rPr>
              <a:t>→</a:t>
            </a:r>
            <a:r>
              <a:rPr altLang="ko-KR" dirty="0" sz="2400" kumimoji="1" lang="en-US">
                <a:solidFill>
                  <a:srgbClr val="9B4C37"/>
                </a:solidFill>
                <a:ea typeface="Batang" charset="-127"/>
              </a:rPr>
              <a:t> not negligible difference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5" name="Picture 4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0" y="0"/>
            <a:ext cx="12192000" cy="6921127"/>
          </a:xfrm>
          <a:prstGeom prst="rect"/>
        </p:spPr>
      </p:pic>
      <p:sp>
        <p:nvSpPr>
          <p:cNvPr id="1048609" name="TextBox 2"/>
          <p:cNvSpPr txBox="1"/>
          <p:nvPr/>
        </p:nvSpPr>
        <p:spPr>
          <a:xfrm>
            <a:off x="7216346" y="2561968"/>
            <a:ext cx="4110681" cy="3416320"/>
          </a:xfrm>
          <a:prstGeom prst="rect"/>
          <a:noFill/>
        </p:spPr>
        <p:txBody>
          <a:bodyPr rtlCol="0" wrap="square">
            <a:spAutoFit/>
          </a:bodyPr>
          <a:p>
            <a:r>
              <a:rPr dirty="0" lang="en-US">
                <a:solidFill>
                  <a:srgbClr val="C00000"/>
                </a:solidFill>
              </a:rPr>
              <a:t>D. Stinson, Cryptography: Theory and Practice, Chapman &amp; Hall/CRC</a:t>
            </a:r>
          </a:p>
          <a:p>
            <a:endParaRPr dirty="0" lang="en-US">
              <a:solidFill>
                <a:srgbClr val="C00000"/>
              </a:solidFill>
            </a:endParaRPr>
          </a:p>
          <a:p>
            <a:r>
              <a:rPr dirty="0" lang="en-US">
                <a:solidFill>
                  <a:srgbClr val="C00000"/>
                </a:solidFill>
              </a:rPr>
              <a:t>Lawrence C. Washington, Elliptic Curves: Number Theory and Cryptography, Chapman &amp; Hall/CRC</a:t>
            </a:r>
          </a:p>
          <a:p>
            <a:endParaRPr dirty="0" lang="en-US">
              <a:solidFill>
                <a:srgbClr val="C00000"/>
              </a:solidFill>
            </a:endParaRPr>
          </a:p>
          <a:p>
            <a:r>
              <a:rPr dirty="0" lang="en-US">
                <a:solidFill>
                  <a:srgbClr val="C00000"/>
                </a:solidFill>
              </a:rPr>
              <a:t>Jeffrey </a:t>
            </a:r>
            <a:r>
              <a:rPr dirty="0" lang="en-US" err="1">
                <a:solidFill>
                  <a:srgbClr val="C00000"/>
                </a:solidFill>
              </a:rPr>
              <a:t>Hoffstein</a:t>
            </a:r>
            <a:r>
              <a:rPr dirty="0" lang="en-US">
                <a:solidFill>
                  <a:srgbClr val="C00000"/>
                </a:solidFill>
              </a:rPr>
              <a:t>, Jill </a:t>
            </a:r>
            <a:r>
              <a:rPr dirty="0" lang="en-US" err="1">
                <a:solidFill>
                  <a:srgbClr val="C00000"/>
                </a:solidFill>
              </a:rPr>
              <a:t>Pipher</a:t>
            </a:r>
            <a:r>
              <a:rPr dirty="0" lang="en-US">
                <a:solidFill>
                  <a:srgbClr val="C00000"/>
                </a:solidFill>
              </a:rPr>
              <a:t>, Joseph H. Silverman, An Introduction to Mathematical Cryptography, Springer.</a:t>
            </a:r>
          </a:p>
          <a:p>
            <a:endParaRPr dirty="0" lang="en-US">
              <a:solidFill>
                <a:srgbClr val="C00000"/>
              </a:solidFill>
            </a:endParaRPr>
          </a:p>
          <a:p>
            <a:endParaRPr dirty="0"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6" name="Picture 1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0" y="0"/>
            <a:ext cx="12192000" cy="6875188"/>
          </a:xfrm>
          <a:prstGeom prst="rect"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 dpi="0">
          <a:blip xmlns:r="http://schemas.openxmlformats.org/officeDocument/2006/relationships" r:embed="rId1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3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2" name="TextBox 3"/>
          <p:cNvSpPr txBox="1"/>
          <p:nvPr/>
        </p:nvSpPr>
        <p:spPr>
          <a:xfrm>
            <a:off x="5633073" y="133096"/>
            <a:ext cx="6810664" cy="3749040"/>
          </a:xfrm>
          <a:prstGeom prst="rect"/>
          <a:noFill/>
        </p:spPr>
        <p:txBody>
          <a:bodyPr rtlCol="0" wrap="square">
            <a:spAutoFit/>
          </a:bodyPr>
          <a:p>
            <a:pPr>
              <a:lnSpc>
                <a:spcPct val="200000"/>
              </a:lnSpc>
            </a:pPr>
            <a:r>
              <a:rPr dirty="0" sz="2000" lang="en-US">
                <a:solidFill>
                  <a:srgbClr val="C00000"/>
                </a:solidFill>
              </a:rPr>
              <a:t> Concepts Covered:</a:t>
            </a:r>
          </a:p>
          <a:p>
            <a:pPr>
              <a:lnSpc>
                <a:spcPct val="200000"/>
              </a:lnSpc>
              <a:buFont typeface="Wingdings" pitchFamily="2" charset="2"/>
              <a:buChar char="q"/>
            </a:pPr>
            <a:r>
              <a:rPr dirty="0" sz="2000" lang="en-US">
                <a:solidFill>
                  <a:srgbClr val="C00000"/>
                </a:solidFill>
              </a:rPr>
              <a:t>Working Principle of DPA</a:t>
            </a:r>
          </a:p>
          <a:p>
            <a:pPr>
              <a:lnSpc>
                <a:spcPct val="200000"/>
              </a:lnSpc>
              <a:buFont typeface="Wingdings" pitchFamily="2" charset="2"/>
              <a:buChar char="q"/>
            </a:pPr>
            <a:r>
              <a:rPr dirty="0" sz="2000" lang="en-US">
                <a:solidFill>
                  <a:srgbClr val="C00000"/>
                </a:solidFill>
              </a:rPr>
              <a:t>Toy Example</a:t>
            </a:r>
          </a:p>
          <a:p>
            <a:pPr>
              <a:lnSpc>
                <a:spcPct val="200000"/>
              </a:lnSpc>
              <a:buFont typeface="Wingdings" pitchFamily="2" charset="2"/>
              <a:buChar char="q"/>
            </a:pPr>
            <a:r>
              <a:rPr dirty="0" sz="2000" lang="en-US">
                <a:solidFill>
                  <a:srgbClr val="C00000"/>
                </a:solidFill>
              </a:rPr>
              <a:t>Difference-of-Mean (DOM) Method</a:t>
            </a:r>
          </a:p>
          <a:p>
            <a:pPr>
              <a:lnSpc>
                <a:spcPct val="200000"/>
              </a:lnSpc>
              <a:buFont typeface="Wingdings" pitchFamily="2" charset="2"/>
              <a:buChar char="q"/>
            </a:pPr>
            <a:r>
              <a:rPr dirty="0" sz="2000" lang="en-US">
                <a:solidFill>
                  <a:srgbClr val="C00000"/>
                </a:solidFill>
              </a:rPr>
              <a:t>DOM on AES</a:t>
            </a:r>
          </a:p>
          <a:p>
            <a:pPr>
              <a:lnSpc>
                <a:spcPct val="200000"/>
              </a:lnSpc>
              <a:buFont typeface="Wingdings" pitchFamily="2" charset="2"/>
              <a:buChar char="q"/>
            </a:pPr>
            <a:endParaRPr dirty="0" sz="2000" lang="en-US">
              <a:solidFill>
                <a:srgbClr val="C00000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8" name="Title 1"/>
          <p:cNvSpPr>
            <a:spLocks noGrp="1"/>
          </p:cNvSpPr>
          <p:nvPr>
            <p:ph type="title" idx="4294967295"/>
          </p:nvPr>
        </p:nvSpPr>
        <p:spPr bwMode="auto">
          <a:xfrm>
            <a:off x="2670776" y="486032"/>
            <a:ext cx="6870700" cy="838200"/>
          </a:xfrm>
        </p:spPr>
        <p:txBody>
          <a:bodyPr anchor="b" bIns="0" lIns="0" rIns="0" rtlCol="0" tIns="45720" vert="horz">
            <a:normAutofit/>
          </a:bodyPr>
          <a:p>
            <a:r>
              <a:rPr dirty="0" lang="en-US">
                <a:solidFill>
                  <a:schemeClr val="tx2"/>
                </a:solidFill>
              </a:rPr>
              <a:t>Power Attacks</a:t>
            </a:r>
          </a:p>
        </p:txBody>
      </p:sp>
      <p:sp>
        <p:nvSpPr>
          <p:cNvPr id="1048599" name="Content Placeholder 2"/>
          <p:cNvSpPr>
            <a:spLocks noGrp="1"/>
          </p:cNvSpPr>
          <p:nvPr>
            <p:ph idx="4294967295"/>
          </p:nvPr>
        </p:nvSpPr>
        <p:spPr>
          <a:xfrm>
            <a:off x="2014152" y="1624913"/>
            <a:ext cx="7696200" cy="3657600"/>
          </a:xfrm>
        </p:spPr>
        <p:txBody>
          <a:bodyPr/>
          <a:p>
            <a:pPr indent="-273050" marL="273050"/>
            <a:r>
              <a:rPr altLang="en-US" lang="en-US">
                <a:solidFill>
                  <a:schemeClr val="tx2"/>
                </a:solidFill>
                <a:latin typeface="Gill Sans MT" charset="0"/>
              </a:rPr>
              <a:t>SPA – Simple Power Analysis attacks</a:t>
            </a:r>
          </a:p>
          <a:p>
            <a:pPr indent="-246063" lvl="1"/>
            <a:r>
              <a:rPr altLang="en-US" dirty="0" lang="en-US">
                <a:latin typeface="Gill Sans MT" charset="0"/>
              </a:rPr>
              <a:t>Fact exploited - Power consumption at an instant of time is a function of the operation being carried out by the device</a:t>
            </a:r>
          </a:p>
          <a:p>
            <a:pPr indent="-273050" marL="273050"/>
            <a:r>
              <a:rPr altLang="en-US" dirty="0" lang="en-US">
                <a:solidFill>
                  <a:schemeClr val="tx2"/>
                </a:solidFill>
                <a:latin typeface="Gill Sans MT" charset="0"/>
              </a:rPr>
              <a:t>DPA – Differential Power Analysis</a:t>
            </a:r>
          </a:p>
          <a:p>
            <a:pPr indent="-246063" lvl="1"/>
            <a:r>
              <a:rPr altLang="en-US" dirty="0" lang="en-US">
                <a:latin typeface="Gill Sans MT" charset="0"/>
              </a:rPr>
              <a:t>Fact exploited -  Power consumption of the same operation at different instants of time depends on the data being processed.</a:t>
            </a:r>
          </a:p>
          <a:p>
            <a:pPr indent="-273050" marL="273050"/>
            <a:endParaRPr altLang="en-US" dirty="0" lang="en-US">
              <a:latin typeface="Gill Sans MT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4" name="Rectangle 2"/>
          <p:cNvSpPr>
            <a:spLocks noGrp="1"/>
          </p:cNvSpPr>
          <p:nvPr>
            <p:ph type="title" idx="4294967295"/>
          </p:nvPr>
        </p:nvSpPr>
        <p:spPr bwMode="auto">
          <a:xfrm>
            <a:off x="829962" y="299223"/>
            <a:ext cx="10515600" cy="1325563"/>
          </a:xfrm>
        </p:spPr>
        <p:txBody>
          <a:bodyPr/>
          <a:p>
            <a:r>
              <a:rPr dirty="0" lang="en-US">
                <a:solidFill>
                  <a:schemeClr val="tx2"/>
                </a:solidFill>
              </a:rPr>
              <a:t>Simple Power Analysis (SPA) </a:t>
            </a:r>
          </a:p>
        </p:txBody>
      </p:sp>
      <p:sp>
        <p:nvSpPr>
          <p:cNvPr id="1048595" name="Rectangle 3"/>
          <p:cNvSpPr>
            <a:spLocks noGrp="1"/>
          </p:cNvSpPr>
          <p:nvPr>
            <p:ph type="body" idx="4294967295"/>
          </p:nvPr>
        </p:nvSpPr>
        <p:spPr>
          <a:xfrm>
            <a:off x="1346887" y="1449860"/>
            <a:ext cx="7696200" cy="4191000"/>
          </a:xfrm>
          <a:solidFill>
            <a:schemeClr val="accent4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txBody>
          <a:bodyPr/>
          <a:p>
            <a:r>
              <a:rPr altLang="en-US" lang="en-US">
                <a:latin typeface="Gill Sans MT" charset="0"/>
              </a:rPr>
              <a:t>Directly interprets the power consumption of the device</a:t>
            </a:r>
          </a:p>
          <a:p>
            <a:r>
              <a:rPr altLang="en-US" dirty="0" lang="en-US">
                <a:latin typeface="Gill Sans MT" charset="0"/>
              </a:rPr>
              <a:t>Looks for the operations taking place and also the </a:t>
            </a:r>
            <a:r>
              <a:rPr altLang="en-US" dirty="0" lang="en-US">
                <a:solidFill>
                  <a:srgbClr val="9B4C37"/>
                </a:solidFill>
                <a:latin typeface="Gill Sans MT" charset="0"/>
              </a:rPr>
              <a:t>key</a:t>
            </a:r>
            <a:r>
              <a:rPr altLang="en-US" dirty="0" lang="en-US">
                <a:latin typeface="Gill Sans MT" charset="0"/>
              </a:rPr>
              <a:t>!</a:t>
            </a:r>
          </a:p>
          <a:p>
            <a:r>
              <a:rPr altLang="en-US" dirty="0" lang="en-US">
                <a:solidFill>
                  <a:srgbClr val="9B4C37"/>
                </a:solidFill>
                <a:latin typeface="Gill Sans MT" charset="0"/>
              </a:rPr>
              <a:t>Trace:  </a:t>
            </a:r>
            <a:r>
              <a:rPr altLang="en-US" dirty="0" lang="en-US">
                <a:latin typeface="Gill Sans MT" charset="0"/>
              </a:rPr>
              <a:t>A set of power consumptions across a cryptographic process</a:t>
            </a:r>
          </a:p>
          <a:p>
            <a:r>
              <a:rPr altLang="en-US" dirty="0" lang="en-US">
                <a:latin typeface="Gill Sans MT" charset="0"/>
              </a:rPr>
              <a:t>1 millisecond operation sampled at 5MHz yield a trace with 5000 points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6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dirty="0" lang="en-US">
                <a:solidFill>
                  <a:schemeClr val="tx2"/>
                </a:solidFill>
              </a:rPr>
              <a:t>Principle </a:t>
            </a:r>
            <a:r>
              <a:rPr lang="en-US">
                <a:solidFill>
                  <a:schemeClr val="tx2"/>
                </a:solidFill>
              </a:rPr>
              <a:t>of DPA</a:t>
            </a:r>
            <a:endParaRPr dirty="0" lang="en-US">
              <a:solidFill>
                <a:schemeClr val="tx2"/>
              </a:solidFill>
            </a:endParaRPr>
          </a:p>
        </p:txBody>
      </p:sp>
      <p:sp>
        <p:nvSpPr>
          <p:cNvPr id="1048587" name="Content Placeholder 2"/>
          <p:cNvSpPr>
            <a:spLocks noGrp="1"/>
          </p:cNvSpPr>
          <p:nvPr>
            <p:ph idx="1"/>
          </p:nvPr>
        </p:nvSpPr>
        <p:spPr>
          <a:xfrm>
            <a:off x="6248400" y="1447800"/>
            <a:ext cx="4210050" cy="4800600"/>
          </a:xfrm>
        </p:spPr>
        <p:txBody>
          <a:bodyPr/>
          <a:p>
            <a:r>
              <a:rPr dirty="0" lang="en-US"/>
              <a:t>Assume power leakage follows Hamming Weight.</a:t>
            </a:r>
          </a:p>
          <a:p>
            <a:r>
              <a:rPr dirty="0" lang="en-US"/>
              <a:t>Divide the HW(s) into two bins:</a:t>
            </a:r>
          </a:p>
          <a:p>
            <a:pPr lvl="1"/>
            <a:r>
              <a:rPr dirty="0" lang="en-US"/>
              <a:t>0 bin: when LSB is 0</a:t>
            </a:r>
          </a:p>
          <a:p>
            <a:pPr lvl="1"/>
            <a:r>
              <a:rPr dirty="0" lang="en-US"/>
              <a:t>1 bin: when LSB is 1</a:t>
            </a:r>
          </a:p>
          <a:p>
            <a:r>
              <a:rPr dirty="0" lang="en-US"/>
              <a:t>Difference-of-Mean (</a:t>
            </a:r>
            <a:r>
              <a:rPr dirty="0" lang="en-US" err="1"/>
              <a:t>DoM</a:t>
            </a:r>
            <a:r>
              <a:rPr dirty="0" lang="en-US"/>
              <a:t>)=20/8-12/8=1</a:t>
            </a:r>
          </a:p>
        </p:txBody>
      </p:sp>
      <p:pic>
        <p:nvPicPr>
          <p:cNvPr id="2097152" name="Picture 2"/>
          <p:cNvPicPr>
            <a:picLocks noChangeAspect="1" noChangeArrowheads="1"/>
          </p:cNvPicPr>
          <p:nvPr/>
        </p:nvPicPr>
        <p:blipFill>
          <a:blip xmlns:r="http://schemas.openxmlformats.org/officeDocument/2006/relationships" r:embed="rId1"/>
          <a:srcRect/>
          <a:stretch>
            <a:fillRect/>
          </a:stretch>
        </p:blipFill>
        <p:spPr bwMode="auto">
          <a:xfrm>
            <a:off x="2333625" y="1567248"/>
            <a:ext cx="3019425" cy="3962400"/>
          </a:xfrm>
          <a:prstGeom prst="rect"/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8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dirty="0" lang="en-US"/>
              <a:t>When the partitioning is done </a:t>
            </a:r>
            <a:r>
              <a:rPr dirty="0" lang="en-US" err="1"/>
              <a:t>wrt</a:t>
            </a:r>
            <a:r>
              <a:rPr dirty="0" lang="en-US"/>
              <a:t>. an uncorrelated bit?</a:t>
            </a:r>
          </a:p>
        </p:txBody>
      </p:sp>
      <p:sp>
        <p:nvSpPr>
          <p:cNvPr id="1048589" name="Content Placeholder 2"/>
          <p:cNvSpPr>
            <a:spLocks noGrp="1"/>
          </p:cNvSpPr>
          <p:nvPr>
            <p:ph idx="1"/>
          </p:nvPr>
        </p:nvSpPr>
        <p:spPr>
          <a:xfrm>
            <a:off x="7719369" y="1690688"/>
            <a:ext cx="2590800" cy="4800600"/>
          </a:xfrm>
        </p:spPr>
        <p:txBody>
          <a:bodyPr/>
          <a:p>
            <a:r>
              <a:rPr dirty="0" lang="en-US" err="1"/>
              <a:t>Parititioning</a:t>
            </a:r>
            <a:r>
              <a:rPr dirty="0" lang="en-US"/>
              <a:t> done by bits simulated using </a:t>
            </a:r>
            <a:r>
              <a:rPr dirty="0" i="1" lang="en-US"/>
              <a:t>rand </a:t>
            </a:r>
            <a:r>
              <a:rPr dirty="0" lang="en-US"/>
              <a:t>function in C.</a:t>
            </a:r>
          </a:p>
          <a:p>
            <a:r>
              <a:rPr dirty="0" lang="en-US"/>
              <a:t>Observe the </a:t>
            </a:r>
            <a:r>
              <a:rPr dirty="0" lang="en-US" err="1"/>
              <a:t>DoM</a:t>
            </a:r>
            <a:r>
              <a:rPr dirty="0" lang="en-US"/>
              <a:t> is close to 0, as expected!</a:t>
            </a:r>
          </a:p>
        </p:txBody>
      </p:sp>
      <p:pic>
        <p:nvPicPr>
          <p:cNvPr id="2097153" name="Picture 2"/>
          <p:cNvPicPr>
            <a:picLocks noChangeAspect="1" noChangeArrowheads="1"/>
          </p:cNvPicPr>
          <p:nvPr/>
        </p:nvPicPr>
        <p:blipFill>
          <a:blip xmlns:r="http://schemas.openxmlformats.org/officeDocument/2006/relationships" r:embed="rId1"/>
          <a:srcRect/>
          <a:stretch>
            <a:fillRect/>
          </a:stretch>
        </p:blipFill>
        <p:spPr bwMode="auto">
          <a:xfrm>
            <a:off x="1987379" y="1629033"/>
            <a:ext cx="5353050" cy="4181475"/>
          </a:xfrm>
          <a:prstGeom prst="rect"/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6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dirty="0" lang="en-US"/>
              <a:t>A Toy DPA</a:t>
            </a:r>
          </a:p>
        </p:txBody>
      </p:sp>
      <p:sp>
        <p:nvSpPr>
          <p:cNvPr id="1048597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dirty="0" lang="en-US"/>
              <a:t>Consider the operation z=</a:t>
            </a:r>
            <a:r>
              <a:rPr dirty="0" lang="en-US" err="1"/>
              <a:t>y</a:t>
            </a:r>
            <a:r>
              <a:rPr baseline="30000" dirty="0" lang="en-US" err="1"/>
              <a:t>x</a:t>
            </a:r>
            <a:r>
              <a:rPr dirty="0" lang="en-US" err="1"/>
              <a:t>mod</a:t>
            </a:r>
            <a:r>
              <a:rPr dirty="0" lang="en-US"/>
              <a:t> 256</a:t>
            </a:r>
          </a:p>
          <a:p>
            <a:r>
              <a:rPr dirty="0" lang="en-US"/>
              <a:t>Assume attacker knows first 4 bits of the secret, x. </a:t>
            </a:r>
          </a:p>
          <a:p>
            <a:r>
              <a:rPr dirty="0" lang="en-US"/>
              <a:t>Probability of guessing the next bit of x is ½ (with no side channel information).</a:t>
            </a:r>
          </a:p>
          <a:p>
            <a:r>
              <a:rPr dirty="0" lang="en-US"/>
              <a:t>Now we assume, the attacker varies y and obtains several power traces.</a:t>
            </a:r>
          </a:p>
          <a:p>
            <a:pPr lvl="1"/>
            <a:r>
              <a:rPr dirty="0" lang="en-US"/>
              <a:t>We simulate them through Hamming Weights.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0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dirty="0" lang="en-US"/>
              <a:t>A Toy DPA</a:t>
            </a:r>
          </a:p>
        </p:txBody>
      </p:sp>
      <p:sp>
        <p:nvSpPr>
          <p:cNvPr id="1048601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dirty="0" lang="en-US"/>
              <a:t>For a given y, the attacker now guesses the next bit and computes the </a:t>
            </a:r>
            <a:r>
              <a:rPr dirty="0" i="1" lang="en-US"/>
              <a:t>probable </a:t>
            </a:r>
            <a:r>
              <a:rPr dirty="0" lang="en-US"/>
              <a:t>s after the 3</a:t>
            </a:r>
            <a:r>
              <a:rPr baseline="30000" dirty="0" lang="en-US"/>
              <a:t>rd</a:t>
            </a:r>
            <a:r>
              <a:rPr dirty="0" lang="en-US"/>
              <a:t> iteration (note that square and multiply starts from bit 6 to bit 0).</a:t>
            </a:r>
          </a:p>
          <a:p>
            <a:r>
              <a:rPr dirty="0" lang="en-US"/>
              <a:t>Based on the LSB of y, the corresponding trace is put into the 0 bin or 1 bin.</a:t>
            </a:r>
          </a:p>
          <a:p>
            <a:r>
              <a:rPr dirty="0" lang="en-US"/>
              <a:t>For every guess (there are 2 guesses) the </a:t>
            </a:r>
            <a:r>
              <a:rPr dirty="0" lang="en-US" err="1"/>
              <a:t>DoM</a:t>
            </a:r>
            <a:r>
              <a:rPr dirty="0" lang="en-US"/>
              <a:t> is computed and plotted.</a:t>
            </a:r>
          </a:p>
          <a:p>
            <a:r>
              <a:rPr dirty="0" lang="en-US"/>
              <a:t>The correct guess is expected to provide large </a:t>
            </a:r>
            <a:r>
              <a:rPr dirty="0" lang="en-US" err="1"/>
              <a:t>DoM.</a:t>
            </a:r>
            <a:endParaRPr dirty="0"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5" name="Title 1"/>
          <p:cNvSpPr>
            <a:spLocks noGrp="1"/>
          </p:cNvSpPr>
          <p:nvPr>
            <p:ph type="title"/>
          </p:nvPr>
        </p:nvSpPr>
        <p:spPr>
          <a:xfrm>
            <a:off x="797011" y="251620"/>
            <a:ext cx="10515600" cy="1325563"/>
          </a:xfrm>
        </p:spPr>
        <p:txBody>
          <a:bodyPr/>
          <a:p>
            <a:r>
              <a:rPr dirty="0" lang="en-US">
                <a:solidFill>
                  <a:schemeClr val="tx2"/>
                </a:solidFill>
              </a:rPr>
              <a:t>A Toy DPA</a:t>
            </a:r>
          </a:p>
        </p:txBody>
      </p:sp>
      <p:sp>
        <p:nvSpPr>
          <p:cNvPr id="1048606" name="Content Placeholder 2"/>
          <p:cNvSpPr>
            <a:spLocks noGrp="1"/>
          </p:cNvSpPr>
          <p:nvPr>
            <p:ph idx="1"/>
          </p:nvPr>
        </p:nvSpPr>
        <p:spPr>
          <a:xfrm>
            <a:off x="1031446" y="4152900"/>
            <a:ext cx="7499350" cy="1790700"/>
          </a:xfrm>
        </p:spPr>
        <p:txBody>
          <a:bodyPr>
            <a:normAutofit fontScale="89286" lnSpcReduction="10000"/>
          </a:bodyPr>
          <a:p>
            <a:r>
              <a:rPr dirty="0" lang="en-US"/>
              <a:t>Correct Key is 0x8F</a:t>
            </a:r>
          </a:p>
          <a:p>
            <a:r>
              <a:rPr dirty="0" lang="en-US"/>
              <a:t>Next bit is thus 1.</a:t>
            </a:r>
          </a:p>
          <a:p>
            <a:r>
              <a:rPr dirty="0" lang="en-US" err="1"/>
              <a:t>DoM</a:t>
            </a:r>
            <a:r>
              <a:rPr dirty="0" lang="en-US"/>
              <a:t> computed after 2</a:t>
            </a:r>
            <a:r>
              <a:rPr baseline="30000" dirty="0" lang="en-US"/>
              <a:t>10</a:t>
            </a:r>
            <a:r>
              <a:rPr dirty="0" lang="en-US"/>
              <a:t> traces.</a:t>
            </a:r>
          </a:p>
          <a:p>
            <a:r>
              <a:rPr dirty="0" lang="en-US"/>
              <a:t>Significant difference: 0.9 </a:t>
            </a:r>
            <a:r>
              <a:rPr dirty="0" lang="en-US" err="1"/>
              <a:t>vs</a:t>
            </a:r>
            <a:r>
              <a:rPr dirty="0" lang="en-US"/>
              <a:t> 0.2!</a:t>
            </a:r>
          </a:p>
        </p:txBody>
      </p:sp>
      <p:pic>
        <p:nvPicPr>
          <p:cNvPr id="2097154" name="Picture 2"/>
          <p:cNvPicPr>
            <a:picLocks noChangeAspect="1" noChangeArrowheads="1"/>
          </p:cNvPicPr>
          <p:nvPr/>
        </p:nvPicPr>
        <p:blipFill>
          <a:blip xmlns:r="http://schemas.openxmlformats.org/officeDocument/2006/relationships" r:embed="rId1"/>
          <a:srcRect/>
          <a:stretch>
            <a:fillRect/>
          </a:stretch>
        </p:blipFill>
        <p:spPr bwMode="auto">
          <a:xfrm>
            <a:off x="3484607" y="1120347"/>
            <a:ext cx="5553075" cy="2933700"/>
          </a:xfrm>
          <a:prstGeom prst="rect"/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lastClr="000000" val="windowText"/>
      </a:dk1>
      <a:lt1>
        <a:sysClr lastClr="FFFFFF" val="window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lastClr="000000" val="windowText"/>
      </a:dk1>
      <a:lt1>
        <a:sysClr lastClr="FFFFFF" val="window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626531CA6B29D498611FF44E4B9A516" ma:contentTypeVersion="9" ma:contentTypeDescription="Create a new document." ma:contentTypeScope="" ma:versionID="99c76d3dd7086e974cd3ac8da755e148">
  <xsd:schema xmlns:xsd="http://www.w3.org/2001/XMLSchema" xmlns:xs="http://www.w3.org/2001/XMLSchema" xmlns:p="http://schemas.microsoft.com/office/2006/metadata/properties" xmlns:ns2="f4f41830-a3a6-4385-8543-65e908e34dde" xmlns:ns3="eb720b27-d539-49d1-94c8-a7395998307e" targetNamespace="http://schemas.microsoft.com/office/2006/metadata/properties" ma:root="true" ma:fieldsID="8d8179b2427ad0a80c114e8112bda5b2" ns2:_="" ns3:_="">
    <xsd:import namespace="f4f41830-a3a6-4385-8543-65e908e34dde"/>
    <xsd:import namespace="eb720b27-d539-49d1-94c8-a739599830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LengthInSeconds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4f41830-a3a6-4385-8543-65e908e34dd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LengthInSeconds" ma:index="12" nillable="true" ma:displayName="MediaLengthInSeconds" ma:hidden="true" ma:internalName="MediaLengthInSeconds" ma:readOnly="true">
      <xsd:simpleType>
        <xsd:restriction base="dms:Unknown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b720b27-d539-49d1-94c8-a7395998307e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59670CB9-4A63-41DF-90BD-D2C204414635}"/>
</file>

<file path=customXml/itemProps2.xml><?xml version="1.0" encoding="utf-8"?>
<ds:datastoreItem xmlns:ds="http://schemas.openxmlformats.org/officeDocument/2006/customXml" ds:itemID="{E4FCE5BD-1511-4243-B9D3-4B8BC4699827}"/>
</file>

<file path=customXml/itemProps3.xml><?xml version="1.0" encoding="utf-8"?>
<ds:datastoreItem xmlns:ds="http://schemas.openxmlformats.org/officeDocument/2006/customXml" ds:itemID="{A24FFA41-0082-40CA-8FCC-0873B33EC721}"/>
</file>

<file path=docProps/app.xml><?xml version="1.0" encoding="utf-8"?>
<Properties xmlns="http://schemas.openxmlformats.org/officeDocument/2006/extended-properties">
  <Application>Microsoft Office PowerPoint</Application>
  <ScaleCrop>0</ScaleCrop>
  <LinksUpToDate>0</LinksUpToDate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Sushanta Mahapatra</dc:creator>
  <cp:lastModifiedBy>Siddhartha Chowdhury</cp:lastModifiedBy>
  <dcterms:created xsi:type="dcterms:W3CDTF">2018-09-10T23:32:04Z</dcterms:created>
  <dcterms:modified xsi:type="dcterms:W3CDTF">2022-04-04T05:52:45Z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efbca92d27de4a52b7e7154985ede5c2</vt:lpwstr>
  </property>
  <property fmtid="{D5CDD505-2E9C-101B-9397-08002B2CF9AE}" pid="3" name="ContentTypeId">
    <vt:lpwstr>0x010100A626531CA6B29D498611FF44E4B9A516</vt:lpwstr>
  </property>
</Properties>
</file>